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5" r:id="rId11"/>
    <p:sldId id="266" r:id="rId12"/>
    <p:sldId id="269" r:id="rId13"/>
    <p:sldId id="270" r:id="rId14"/>
    <p:sldId id="277" r:id="rId15"/>
    <p:sldId id="276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0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442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AF2B-A033-4B54-89B5-DB2C809831E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D46-9092-4D80-A18A-54FF08ADB7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88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AF2B-A033-4B54-89B5-DB2C809831E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D46-9092-4D80-A18A-54FF08ADB7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17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AF2B-A033-4B54-89B5-DB2C809831E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D46-9092-4D80-A18A-54FF08ADB7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4100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AF2B-A033-4B54-89B5-DB2C809831E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D46-9092-4D80-A18A-54FF08ADB7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91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AF2B-A033-4B54-89B5-DB2C809831E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D46-9092-4D80-A18A-54FF08ADB7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583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AF2B-A033-4B54-89B5-DB2C809831E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D46-9092-4D80-A18A-54FF08ADB7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085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AF2B-A033-4B54-89B5-DB2C809831E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D46-9092-4D80-A18A-54FF08ADB7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380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AF2B-A033-4B54-89B5-DB2C809831E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D46-9092-4D80-A18A-54FF08ADB7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97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AF2B-A033-4B54-89B5-DB2C809831E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D46-9092-4D80-A18A-54FF08ADB7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013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AF2B-A033-4B54-89B5-DB2C809831E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D46-9092-4D80-A18A-54FF08ADB7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11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AF2B-A033-4B54-89B5-DB2C809831E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D46-9092-4D80-A18A-54FF08ADB7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826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1AF2B-A033-4B54-89B5-DB2C809831E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81D46-9092-4D80-A18A-54FF08ADB7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802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6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3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0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74136" y="3694176"/>
            <a:ext cx="2624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Сколько то слайдов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0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7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0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1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6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0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7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2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</TotalTime>
  <Words>3</Words>
  <Application>Microsoft Office PowerPoint</Application>
  <PresentationFormat>Широкоэкранный</PresentationFormat>
  <Paragraphs>1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Аделя</dc:creator>
  <cp:lastModifiedBy>Аделя</cp:lastModifiedBy>
  <cp:revision>9</cp:revision>
  <dcterms:created xsi:type="dcterms:W3CDTF">2022-08-14T13:45:01Z</dcterms:created>
  <dcterms:modified xsi:type="dcterms:W3CDTF">2022-11-07T11:52:48Z</dcterms:modified>
</cp:coreProperties>
</file>